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48002-315D-49B1-B10F-137139C4B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896" y="1122363"/>
            <a:ext cx="7276733" cy="3381398"/>
          </a:xfrm>
        </p:spPr>
        <p:txBody>
          <a:bodyPr anchor="b">
            <a:normAutofit/>
          </a:bodyPr>
          <a:lstStyle>
            <a:lvl1pPr algn="l">
              <a:defRPr sz="4800" cap="none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535E0-4D9C-4DCA-8569-64503C5DC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894" y="4612942"/>
            <a:ext cx="7276733" cy="1181683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83B68-70CF-4A98-948C-6EA4BD68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C2EF9-7F83-4AD3-B3F6-B9D4618D6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B751B-3464-41CD-B728-A72BB191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39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B5731-248B-49C2-93DE-8A3260C9F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D4D5C5-3D5A-4F3D-8A08-7053DACF1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E5372-3FC6-4227-B2DD-6CB24E651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1B1B1-B637-4E46-B64C-F082B54C2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567AD-4B78-41F6-B814-726D4BD4C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30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674D5E-67E6-4C23-B80A-0C66B53315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76299"/>
            <a:ext cx="2628900" cy="5181601"/>
          </a:xfrm>
        </p:spPr>
        <p:txBody>
          <a:bodyPr vert="eaVert"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EFF2A-08E8-447D-85C7-7D5A9C422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76299"/>
            <a:ext cx="7734300" cy="51816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0030D-E580-4B0C-B5A8-2C8A094D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DCAEB-1B6E-492E-918E-47179AF4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E4A38-A745-436E-9E33-63B9F81C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51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BFD42-94A9-4345-AF38-7D562B502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4C458-A63B-4032-B4EC-732DAC188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855B5-7F2F-408B-800D-92CB34B99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03412-EA6B-43CA-8B3A-F502587CB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6E9EE-F895-4ECE-B4B2-586D65ED8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97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193F-AFAD-4A9A-B0EF-530DFB19D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876299"/>
            <a:ext cx="7876722" cy="371316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1BBE4-9FC1-4F89-B120-1C49D816F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46170"/>
            <a:ext cx="6781301" cy="104845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30A6B-E3FD-4920-8128-C263CA1D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66B85-0649-47DB-AD69-458D8F600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25931-A293-42E9-BDF5-B2AE121D7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76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262B-ECD6-47BB-A6F1-92A6033E9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B8779-51E9-44D1-9F7B-28F3C6D3C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474" y="2080517"/>
            <a:ext cx="4970124" cy="39773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E8BFB-5295-4C5E-9CB1-E276E9D0E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899" y="2080517"/>
            <a:ext cx="4970124" cy="3977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E22BF-1819-4301-B699-EF5A2F4D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0A2DF-39DE-49C3-A213-3E8423C7A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5D3A8-238B-4A68-A9F9-672D2F06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53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7D468-D010-4225-B024-DCEF543B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71955"/>
            <a:ext cx="10441236" cy="13983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D60A0-FCAB-425A-9ECD-94CDE4F47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926" y="1983242"/>
            <a:ext cx="5007110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F986B-07CB-4FB0-9419-2AAB318B8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063" y="2813959"/>
            <a:ext cx="5007110" cy="32439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9D784-7968-4E8B-B704-E42EE8F18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9255" y="1983242"/>
            <a:ext cx="5031769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45754F-08D1-4593-988F-95F0ED1A0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9255" y="2813959"/>
            <a:ext cx="5031769" cy="32439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ED2E61-83B4-4C8F-BBFE-D95920342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80C136-A664-4013-8073-B0C6BDEF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AE9547-8EE7-461B-9E99-484B11E91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0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2E667-0EFA-4EE6-8E4D-20805309A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59" y="895440"/>
            <a:ext cx="10138451" cy="1832349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EE4825-BB8C-4567-B407-B4452409D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38892-25DB-4A4E-9D43-6058C45C5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C3DDDA-48EF-4B42-9980-4762AF50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66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EFA7D9-6801-4DD0-8D7D-505212F4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6FA3EA-1519-4178-AC3A-231A5BAA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23DBE-6FD6-4D60-8336-7843B4BD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13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2D9AE-CA1A-4751-9B33-0AC09CE62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96948"/>
            <a:ext cx="3046410" cy="1479551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F9941-76E5-42B5-8464-C1A7010D9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0796" y="876300"/>
            <a:ext cx="5758235" cy="5181599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4785D8-F112-415F-9AB4-5F2AC060D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66144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0A0B3-4E9C-4FAC-B1D1-2673F7B5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A370A-33F5-48A6-962A-47C0F15D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AD606-A37D-4697-AA7A-EAE4F101A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4E0B5E-1030-4A34-AB09-05ACB45CE993}"/>
              </a:ext>
            </a:extLst>
          </p:cNvPr>
          <p:cNvCxnSpPr>
            <a:cxnSpLocks/>
          </p:cNvCxnSpPr>
          <p:nvPr/>
        </p:nvCxnSpPr>
        <p:spPr>
          <a:xfrm>
            <a:off x="4610100" y="898989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060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1D4C-0A93-40A6-9645-5EF7DE6C5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89314"/>
            <a:ext cx="3046409" cy="1487185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2F9455-852F-4604-87D4-801E8D5DB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4" y="876300"/>
            <a:ext cx="5943596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842061-B161-4973-9EE4-76D0B73FC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66143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CE2E0-050A-4BC2-91DF-7A00811D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AB003-B443-4B96-9DD9-4284E7E1E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79DBA-16C0-4FFB-B367-B96169B4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F2BD78-1D6B-4742-9726-75646D91F4AC}"/>
              </a:ext>
            </a:extLst>
          </p:cNvPr>
          <p:cNvCxnSpPr>
            <a:cxnSpLocks/>
          </p:cNvCxnSpPr>
          <p:nvPr/>
        </p:nvCxnSpPr>
        <p:spPr>
          <a:xfrm>
            <a:off x="4610100" y="898989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395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8CBCD-166B-4F97-A6DF-DAA3BF2B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60" y="876302"/>
            <a:ext cx="10427840" cy="1086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4D6D9-636D-450B-839A-22AE0CED2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758" y="2065984"/>
            <a:ext cx="10427841" cy="3903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6CAEC-1EE5-4B71-9646-5C378EEBEF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2838" y="6356350"/>
            <a:ext cx="3361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326951E3-958F-4611-B170-D081BA0250F9}" type="datetimeFigureOut">
              <a:rPr lang="en-US" smtClean="0"/>
              <a:pPr/>
              <a:t>2/1/2024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70EF8-70B2-4AFC-8388-691A146AA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874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07DC7-D05C-4038-B51A-F00B7B9C9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0400" y="6356350"/>
            <a:ext cx="617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chemeClr val="tx2"/>
                </a:solidFill>
              </a:defRPr>
            </a:lvl1pPr>
          </a:lstStyle>
          <a:p>
            <a:fld id="{57871EFB-7B9E-4E86-A89E-697E8EBB06F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D4CCDA-06BF-4D2A-B44F-195AEC0B5B22}"/>
              </a:ext>
            </a:extLst>
          </p:cNvPr>
          <p:cNvCxnSpPr>
            <a:cxnSpLocks/>
          </p:cNvCxnSpPr>
          <p:nvPr/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8077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5" r:id="rId4"/>
    <p:sldLayoutId id="2147483676" r:id="rId5"/>
    <p:sldLayoutId id="2147483681" r:id="rId6"/>
    <p:sldLayoutId id="2147483677" r:id="rId7"/>
    <p:sldLayoutId id="2147483678" r:id="rId8"/>
    <p:sldLayoutId id="2147483679" r:id="rId9"/>
    <p:sldLayoutId id="2147483680" r:id="rId10"/>
    <p:sldLayoutId id="214748368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Tx/>
        <a:buNone/>
        <a:defRPr sz="18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50292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None/>
        <a:defRPr sz="1600" i="1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1C0BCA8-B9D5-4F84-B063-ABE683EE0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A1F903-9F9F-BF19-EA0D-63F839AA83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148D7B7-CAFA-4089-A365-6371A76FE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144236 w 12192000"/>
              <a:gd name="connsiteY0" fmla="*/ 859953 h 6858000"/>
              <a:gd name="connsiteX1" fmla="*/ 954990 w 12192000"/>
              <a:gd name="connsiteY1" fmla="*/ 3049201 h 6858000"/>
              <a:gd name="connsiteX2" fmla="*/ 954990 w 12192000"/>
              <a:gd name="connsiteY2" fmla="*/ 3317710 h 6858000"/>
              <a:gd name="connsiteX3" fmla="*/ 954990 w 12192000"/>
              <a:gd name="connsiteY3" fmla="*/ 6057900 h 6858000"/>
              <a:gd name="connsiteX4" fmla="*/ 5334000 w 12192000"/>
              <a:gd name="connsiteY4" fmla="*/ 6057900 h 6858000"/>
              <a:gd name="connsiteX5" fmla="*/ 5334000 w 12192000"/>
              <a:gd name="connsiteY5" fmla="*/ 3049201 h 6858000"/>
              <a:gd name="connsiteX6" fmla="*/ 3144755 w 12192000"/>
              <a:gd name="connsiteY6" fmla="*/ 859953 h 6858000"/>
              <a:gd name="connsiteX7" fmla="*/ 0 w 12192000"/>
              <a:gd name="connsiteY7" fmla="*/ 0 h 6858000"/>
              <a:gd name="connsiteX8" fmla="*/ 12192000 w 12192000"/>
              <a:gd name="connsiteY8" fmla="*/ 0 h 6858000"/>
              <a:gd name="connsiteX9" fmla="*/ 12192000 w 12192000"/>
              <a:gd name="connsiteY9" fmla="*/ 6858000 h 6858000"/>
              <a:gd name="connsiteX10" fmla="*/ 0 w 12192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000">
                <a:moveTo>
                  <a:pt x="3144236" y="859953"/>
                </a:moveTo>
                <a:cubicBezTo>
                  <a:pt x="1935127" y="859953"/>
                  <a:pt x="954990" y="1840119"/>
                  <a:pt x="954990" y="3049201"/>
                </a:cubicBezTo>
                <a:lnTo>
                  <a:pt x="954990" y="3317710"/>
                </a:lnTo>
                <a:lnTo>
                  <a:pt x="954990" y="6057900"/>
                </a:lnTo>
                <a:lnTo>
                  <a:pt x="5334000" y="6057900"/>
                </a:lnTo>
                <a:lnTo>
                  <a:pt x="5334000" y="3049201"/>
                </a:lnTo>
                <a:cubicBezTo>
                  <a:pt x="5334000" y="1840119"/>
                  <a:pt x="4353860" y="859953"/>
                  <a:pt x="3144755" y="85995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9992A-A53B-7A75-8BDF-1701E92CC5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5663" y="1161232"/>
            <a:ext cx="5004176" cy="2485479"/>
          </a:xfrm>
        </p:spPr>
        <p:txBody>
          <a:bodyPr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Blount County    4-H Poster Winners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BD2679-6949-273B-3E95-8E6A843CAA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3004" y="4993240"/>
            <a:ext cx="3694048" cy="1137107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2024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76E355-DC49-4AFB-88DE-62B854B9B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09851" y="4003443"/>
            <a:ext cx="0" cy="2054457"/>
          </a:xfrm>
          <a:prstGeom prst="line">
            <a:avLst/>
          </a:prstGeom>
          <a:ln w="1079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858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C0ACF-535D-B09D-5318-9A6B151B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Exhibited by </a:t>
            </a:r>
            <a:r>
              <a:rPr lang="en-US" sz="4900" u="sng" kern="14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Paisley Conner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D12B4E-D265-40A4-B98E-5829EB1ABB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3817442" y="695547"/>
            <a:ext cx="4380448" cy="6716021"/>
          </a:xfrm>
        </p:spPr>
      </p:pic>
    </p:spTree>
    <p:extLst>
      <p:ext uri="{BB962C8B-B14F-4D97-AF65-F5344CB8AC3E}">
        <p14:creationId xmlns:p14="http://schemas.microsoft.com/office/powerpoint/2010/main" val="3407418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6D080-BC27-A2EF-83E5-77E3A1A79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Exhibited by </a:t>
            </a:r>
            <a:r>
              <a:rPr lang="en-US" sz="4900" u="sng" kern="14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Coraline Jordan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E58A6C-3902-7A3E-2E50-48CB78FB38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3671061" y="822061"/>
            <a:ext cx="4377440" cy="6658033"/>
          </a:xfrm>
        </p:spPr>
      </p:pic>
    </p:spTree>
    <p:extLst>
      <p:ext uri="{BB962C8B-B14F-4D97-AF65-F5344CB8AC3E}">
        <p14:creationId xmlns:p14="http://schemas.microsoft.com/office/powerpoint/2010/main" val="3251093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FFFD4-F223-F6A5-A155-95987444C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Exhibited by </a:t>
            </a:r>
            <a:r>
              <a:rPr lang="en-US" sz="4900" u="sng" kern="14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Morgan </a:t>
            </a:r>
            <a:r>
              <a:rPr lang="en-US" sz="4900" u="sng" kern="140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Carrizales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2ADBDE-7B15-C39B-2395-2B0551DBFD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954926" y="635551"/>
            <a:ext cx="4457639" cy="6954982"/>
          </a:xfrm>
        </p:spPr>
      </p:pic>
    </p:spTree>
    <p:extLst>
      <p:ext uri="{BB962C8B-B14F-4D97-AF65-F5344CB8AC3E}">
        <p14:creationId xmlns:p14="http://schemas.microsoft.com/office/powerpoint/2010/main" val="3365516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8FB09-2F0F-AF36-C5DD-C971B53C5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Exhibited by </a:t>
            </a:r>
            <a:r>
              <a:rPr lang="en-US" sz="4900" u="sng" kern="14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Makayla Cowley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B20DA18-3417-74F9-9119-ABF96D494A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8872" y="1962358"/>
            <a:ext cx="7509163" cy="422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64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36271-98EC-412A-EAB4-7071EE8CC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Honorable Mention - </a:t>
            </a:r>
            <a:r>
              <a:rPr lang="en-US" dirty="0" err="1"/>
              <a:t>Annalea</a:t>
            </a:r>
            <a:r>
              <a:rPr lang="en-US" dirty="0"/>
              <a:t> Russell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4C0F85-BAA3-DB8E-360F-B087348E3E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0032" y="2065338"/>
            <a:ext cx="6166848" cy="3903662"/>
          </a:xfrm>
        </p:spPr>
      </p:pic>
    </p:spTree>
    <p:extLst>
      <p:ext uri="{BB962C8B-B14F-4D97-AF65-F5344CB8AC3E}">
        <p14:creationId xmlns:p14="http://schemas.microsoft.com/office/powerpoint/2010/main" val="4261248177"/>
      </p:ext>
    </p:extLst>
  </p:cSld>
  <p:clrMapOvr>
    <a:masterClrMapping/>
  </p:clrMapOvr>
</p:sld>
</file>

<file path=ppt/theme/theme1.xml><?xml version="1.0" encoding="utf-8"?>
<a:theme xmlns:a="http://schemas.openxmlformats.org/drawingml/2006/main" name="VaultVTI">
  <a:themeElements>
    <a:clrScheme name="AnalogousFromLightSeedRightStep">
      <a:dk1>
        <a:srgbClr val="000000"/>
      </a:dk1>
      <a:lt1>
        <a:srgbClr val="FFFFFF"/>
      </a:lt1>
      <a:dk2>
        <a:srgbClr val="243141"/>
      </a:dk2>
      <a:lt2>
        <a:srgbClr val="E2E3E8"/>
      </a:lt2>
      <a:accent1>
        <a:srgbClr val="AAA180"/>
      </a:accent1>
      <a:accent2>
        <a:srgbClr val="9CA671"/>
      </a:accent2>
      <a:accent3>
        <a:srgbClr val="8FA880"/>
      </a:accent3>
      <a:accent4>
        <a:srgbClr val="76AD78"/>
      </a:accent4>
      <a:accent5>
        <a:srgbClr val="81AB94"/>
      </a:accent5>
      <a:accent6>
        <a:srgbClr val="74AAA2"/>
      </a:accent6>
      <a:hlink>
        <a:srgbClr val="6978AE"/>
      </a:hlink>
      <a:folHlink>
        <a:srgbClr val="7F7F7F"/>
      </a:folHlink>
    </a:clrScheme>
    <a:fontScheme name="Custom 5">
      <a:majorFont>
        <a:latin typeface="Georgia Pro Light"/>
        <a:ea typeface=""/>
        <a:cs typeface=""/>
      </a:majorFont>
      <a:minorFont>
        <a:latin typeface="Georgia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ultVTI" id="{144E1EB0-F9F9-4F8D-8264-A2820BA0C47A}" vid="{3A992A48-7697-4A22-A884-B4A11E6218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27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Georgia Pro Light</vt:lpstr>
      <vt:lpstr>VaultVTI</vt:lpstr>
      <vt:lpstr>Blount County    4-H Poster Winners</vt:lpstr>
      <vt:lpstr>Exhibited by Paisley Conner</vt:lpstr>
      <vt:lpstr>Exhibited by Coraline Jordan</vt:lpstr>
      <vt:lpstr>Exhibited by Morgan Carrizales</vt:lpstr>
      <vt:lpstr>Exhibited by Makayla Cowley</vt:lpstr>
      <vt:lpstr>Honorable Mention - Annalea Russell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Blount County    4-H Poster Winners</dc:title>
  <dc:creator>McMillion Jr, James L</dc:creator>
  <cp:lastModifiedBy>McMillion Jr, James L</cp:lastModifiedBy>
  <cp:revision>1</cp:revision>
  <dcterms:created xsi:type="dcterms:W3CDTF">2024-02-01T14:33:20Z</dcterms:created>
  <dcterms:modified xsi:type="dcterms:W3CDTF">2024-02-01T15:38:10Z</dcterms:modified>
</cp:coreProperties>
</file>